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1D17F-E544-4FDF-80A7-90AB45825FD9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C1131-CE3F-496B-B119-B096966364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04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C1131-CE3F-496B-B119-B0969663647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51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61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32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35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90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2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31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88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3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6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18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60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4AFB2-790B-459D-BCCA-A6C43AB85532}" type="datetimeFigureOut">
              <a:rPr lang="ru-RU" smtClean="0"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4B12C-B823-47AD-B529-F3D4D965A2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24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ru/imgres?q=%D1%84%D0%BE%D1%82%D0%BE+%D0%B4%D0%B5%D1%80%D0%B5%D0%B2%D0%BD%D1%8F+%D1%84%D0%B8%D0%BB%D0%B8%D0%BC%D0%BE%D0%BD%D0%BE%D0%B2%D0%BE&amp;newwindow=1&amp;hl=ru&amp;biw=1008&amp;bih=521&amp;tbm=isch&amp;tbnid=tse2EtIwCu3ZCM:&amp;imgrefurl=http://trojza.blogspot.com/2012/09/200.html&amp;docid=lHjfq08cxgLDzM&amp;imgurl=http://1.bp.blogspot.com/-XbpiV_OgPC4/UER0t1LylmI/AAAAAAAAFgI/Y8CnSNGEYFM/s640/SAM_7884.jpg&amp;w=1600&amp;h=1065&amp;ei=WpypUY7PKMml4gT06ICYAQ&amp;zoom=1&amp;iact=hc&amp;vpx=2&amp;vpy=154&amp;dur=140&amp;hovh=183&amp;hovw=275&amp;tx=101&amp;ty=103&amp;page=2&amp;tbnh=124&amp;tbnw=207&amp;start=16&amp;ndsp=22&amp;ved=1t:429,r:27,s:0,i:16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%D1%84%D0%BE%D1%82%D0%BE+%D0%B4%D0%B5%D1%80%D0%B5%D0%B2%D0%BD%D1%8F+%D1%84%D0%B8%D0%BB%D0%B8%D0%BC%D0%BE%D0%BD%D0%BE%D0%B2%D0%BE&amp;newwindow=1&amp;hl=ru&amp;biw=1008&amp;bih=521&amp;tbm=isch&amp;tbnid=J55xv3Vj2sX4hM:&amp;imgrefurl=http://culture.ru/press-centre/events/7588/&amp;docid=XmMNmQC3OTBrfM&amp;imgurl=http://culture.ru/ru/uploads/media/news/0001/15/thumb_14142_news_eventsBillboard.jpeg&amp;w=319&amp;h=319&amp;ei=WpypUY7PKMml4gT06ICYAQ&amp;zoom=1&amp;iact=hc&amp;vpx=2&amp;vpy=93&amp;dur=1087&amp;hovh=225&amp;hovw=225&amp;tx=99&amp;ty=109&amp;page=5&amp;tbnh=134&amp;tbnw=155&amp;start=76&amp;ndsp=24&amp;ved=1t:429,r:88,s:0,i: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Презентация</a:t>
            </a:r>
            <a:br>
              <a:rPr lang="ru-RU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2700" b="1" dirty="0" smtClean="0"/>
              <a:t>(ДЛЯ СТАРШИХ ДОШКОЛЬНИКОВ)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65187"/>
            <a:ext cx="5432648" cy="2256101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sz="2200" b="1" dirty="0" smtClean="0">
                <a:solidFill>
                  <a:schemeClr val="tx1"/>
                </a:solidFill>
              </a:rPr>
              <a:t>Подготовила: воспитатель МБДОУ №172</a:t>
            </a:r>
          </a:p>
          <a:p>
            <a:r>
              <a:rPr lang="ru-RU" sz="2200" b="1" dirty="0" smtClean="0">
                <a:solidFill>
                  <a:schemeClr val="tx1"/>
                </a:solidFill>
              </a:rPr>
              <a:t>              </a:t>
            </a:r>
            <a:r>
              <a:rPr lang="ru-RU" sz="2200" b="1" dirty="0" err="1" smtClean="0">
                <a:solidFill>
                  <a:schemeClr val="tx1"/>
                </a:solidFill>
              </a:rPr>
              <a:t>Амбарникова</a:t>
            </a:r>
            <a:r>
              <a:rPr lang="ru-RU" sz="2200" b="1" dirty="0" smtClean="0">
                <a:solidFill>
                  <a:schemeClr val="tx1"/>
                </a:solidFill>
              </a:rPr>
              <a:t> Е.Н.</a:t>
            </a:r>
          </a:p>
          <a:p>
            <a:endParaRPr lang="ru-RU" sz="2200" b="1" dirty="0">
              <a:solidFill>
                <a:schemeClr val="tx1"/>
              </a:solidFill>
            </a:endParaRPr>
          </a:p>
          <a:p>
            <a:endParaRPr lang="ru-RU" sz="2200" b="1" dirty="0" smtClean="0">
              <a:solidFill>
                <a:schemeClr val="tx1"/>
              </a:solidFill>
            </a:endParaRPr>
          </a:p>
          <a:p>
            <a:endParaRPr lang="ru-RU" sz="2200" b="1" dirty="0">
              <a:solidFill>
                <a:schemeClr val="tx1"/>
              </a:solidFill>
            </a:endParaRPr>
          </a:p>
          <a:p>
            <a:endParaRPr lang="ru-RU" sz="2200" b="1" dirty="0" smtClean="0">
              <a:solidFill>
                <a:schemeClr val="tx1"/>
              </a:solidFill>
            </a:endParaRPr>
          </a:p>
          <a:p>
            <a:endParaRPr lang="ru-RU" sz="2200" b="1" dirty="0">
              <a:solidFill>
                <a:schemeClr val="tx1"/>
              </a:solidFill>
            </a:endParaRPr>
          </a:p>
          <a:p>
            <a:endParaRPr lang="ru-RU" sz="2200" b="1" dirty="0" smtClean="0">
              <a:solidFill>
                <a:schemeClr val="tx1"/>
              </a:solidFill>
            </a:endParaRPr>
          </a:p>
          <a:p>
            <a:endParaRPr lang="ru-RU" sz="2200" b="1" dirty="0">
              <a:solidFill>
                <a:schemeClr val="tx1"/>
              </a:solidFill>
            </a:endParaRPr>
          </a:p>
          <a:p>
            <a:endParaRPr lang="ru-RU" sz="2200" b="1" dirty="0">
              <a:solidFill>
                <a:schemeClr val="tx1"/>
              </a:solidFill>
            </a:endParaRPr>
          </a:p>
          <a:p>
            <a:endParaRPr lang="ru-RU" sz="2200" b="1" dirty="0" smtClean="0">
              <a:solidFill>
                <a:schemeClr val="tx1"/>
              </a:solidFill>
            </a:endParaRPr>
          </a:p>
          <a:p>
            <a:endParaRPr lang="ru-RU" sz="2200" b="1" dirty="0">
              <a:solidFill>
                <a:schemeClr val="tx1"/>
              </a:solidFill>
            </a:endParaRPr>
          </a:p>
          <a:p>
            <a:endParaRPr lang="ru-RU" sz="2200" b="1" dirty="0" smtClean="0">
              <a:solidFill>
                <a:schemeClr val="tx1"/>
              </a:solidFill>
            </a:endParaRPr>
          </a:p>
          <a:p>
            <a:endParaRPr lang="ru-RU" sz="2200" b="1" dirty="0">
              <a:solidFill>
                <a:schemeClr val="tx1"/>
              </a:solidFill>
            </a:endParaRPr>
          </a:p>
          <a:p>
            <a:endParaRPr lang="ru-RU" sz="2200" b="1" dirty="0">
              <a:solidFill>
                <a:schemeClr val="tx1"/>
              </a:solidFill>
            </a:endParaRPr>
          </a:p>
        </p:txBody>
      </p:sp>
      <p:pic>
        <p:nvPicPr>
          <p:cNvPr id="4" name="il_fi" descr="http://www.filimonovo-museum.ru/site/themes/default/css/inside/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852" y="1340769"/>
            <a:ext cx="650085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5" name="il_fi" descr="http://cyrillitsa.ru/uploads/posts/2012-06/1339695043_8330eff7bd2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008645"/>
            <a:ext cx="2190754" cy="256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11575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Некоторые игрушки удивляют своей фантазией.</a:t>
            </a:r>
            <a:endParaRPr lang="ru-RU" dirty="0"/>
          </a:p>
        </p:txBody>
      </p:sp>
      <p:pic>
        <p:nvPicPr>
          <p:cNvPr id="4" name="popup_img" descr="http://go3.imgsmail.ru/imgpreview?key=http%3A//filimonofskay-igrushka.ru/d/65211/d/60.jpg&amp;mb=imgdb_preview_36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47864" y="3536761"/>
            <a:ext cx="25202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opup_img" descr="http://go4.imgsmail.ru/imgpreview?key=http%3A//filimonofskay-igrushka.ru/d/65211/d/37.jpg&amp;mb=imgdb_preview_36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700808"/>
            <a:ext cx="2808312" cy="3671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opup_img" descr="http://go3.imgsmail.ru/imgpreview?key=http%3A//filimonofskay-igrushka.ru/d/65211/d/55.jpg&amp;mb=imgdb_preview_36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0120" y="1628800"/>
            <a:ext cx="280831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443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игрушки очень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веселые,и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их много-это праздник.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Филимоновское</a:t>
            </a:r>
            <a:r>
              <a:rPr lang="ru-RU" sz="2400" dirty="0" smtClean="0"/>
              <a:t> чудо</a:t>
            </a:r>
            <a:endParaRPr lang="ru-RU" sz="2400" dirty="0"/>
          </a:p>
        </p:txBody>
      </p:sp>
      <p:pic>
        <p:nvPicPr>
          <p:cNvPr id="3074" name="Picture 2" descr="Тульской области проводится конкурс &quot;Филимоновское чудо&quot; Леп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655272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3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5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119" y="1600200"/>
            <a:ext cx="61637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681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229600" cy="35091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Филимоновская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игрушка родилась в селе Филимонове Тульской области.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rgbClr val="00B0F0"/>
                </a:solidFill>
              </a:rPr>
              <a:t>Филимоновское</a:t>
            </a:r>
            <a:r>
              <a:rPr lang="ru-RU" sz="2400" dirty="0" smtClean="0">
                <a:solidFill>
                  <a:srgbClr val="00B0F0"/>
                </a:solidFill>
              </a:rPr>
              <a:t> село</a:t>
            </a:r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4" name="rg_hi" descr="http://t2.gstatic.com/images?q=tbn:ANd9GcSQT2DYhuDBh716aNUwRCyOJ5QHfX1Iv0PihDgggnJ3ujEWHZTzJQ">
            <a:hlinkClick r:id="rId2" tgtFrame="_blank"/>
          </p:cNvPr>
          <p:cNvPicPr>
            <a:picLocks/>
          </p:cNvPicPr>
          <p:nvPr/>
        </p:nvPicPr>
        <p:blipFill>
          <a:blip r:embed="rId3"/>
          <a:srcRect b="8333"/>
          <a:stretch>
            <a:fillRect/>
          </a:stretch>
        </p:blipFill>
        <p:spPr bwMode="auto">
          <a:xfrm>
            <a:off x="1214414" y="2564904"/>
            <a:ext cx="6143668" cy="35787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6873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Деревня находится около больших залежей глины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Местная глина особенная: вязкая, жирная,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пластичная.</a:t>
            </a:r>
          </a:p>
          <a:p>
            <a:endParaRPr lang="ru-RU" dirty="0"/>
          </a:p>
        </p:txBody>
      </p:sp>
      <p:pic>
        <p:nvPicPr>
          <p:cNvPr id="4" name="popup_img" descr="http://go2.imgsmail.ru/imgpreview?key=http%3A//maplo.ru/20081218%5F05.jpg&amp;mb=imgdb_preview_43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420888"/>
            <a:ext cx="3786214" cy="3008376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5" name="Рисунок 4" descr="IMG_830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4048" y="2204864"/>
            <a:ext cx="3419487" cy="3224400"/>
          </a:xfrm>
          <a:prstGeom prst="rect">
            <a:avLst/>
          </a:prstGeom>
          <a:ln w="762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80143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ИЗ ГЛИНЫ ЛЕПЯТ СВИСТУЛЬКИ И ОБЖИГАЮТ ИХ В ПЕЧИ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печи свистульки выходят белоснежными.</a:t>
            </a:r>
            <a:endParaRPr lang="ru-RU" sz="2400" dirty="0"/>
          </a:p>
        </p:txBody>
      </p:sp>
      <p:pic>
        <p:nvPicPr>
          <p:cNvPr id="4" name="popup_img" descr="http://go4.imgsmail.ru/imgpreview?key=http%3A//deti-i-glina.ru/wp-content/uploads/2012/08/f2.jpg&amp;mb=imgdb_preview_245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0200" y="2204864"/>
            <a:ext cx="5715040" cy="41548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 cmpd="sng" algn="ctr">
            <a:solidFill>
              <a:srgbClr val="92D050"/>
            </a:solidFill>
            <a:prstDash val="solid"/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77288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ПОЧТИ ВСЕ ФИЛИМОНОВСКИЕ ИГРУШКИ- СВИСТУЛЬКИ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popup_img" descr="http://go4.imgsmail.ru/imgpreview?key=http%3A//filimonofskay-igrushka.ru/d/65211/d/3%5F3.jpg&amp;mb=imgdb_preview_36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7544" y="2852936"/>
            <a:ext cx="2376264" cy="3481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opup_img" descr="http://go1.imgsmail.ru/imgpreview?key=http%3A//filimonofskay-igrushka.ru/d/65211/d/12%5F7.jpg&amp;mb=imgdb_preview_36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1844824"/>
            <a:ext cx="2428892" cy="3481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opup_img" descr="http://go4.imgsmail.ru/imgpreview?key=http%3A//filimonofskay-igrushka.ru/d/65211/d/18%5F3.jpg&amp;mb=imgdb_preview_36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2160" y="1412776"/>
            <a:ext cx="25003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269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Филимоновские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узоры бывают простые и сложные.</a:t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Простые состоят из цветных чередующихся полос.</a:t>
            </a:r>
            <a:endParaRPr lang="ru-RU" sz="2400" dirty="0"/>
          </a:p>
        </p:txBody>
      </p:sp>
      <p:pic>
        <p:nvPicPr>
          <p:cNvPr id="5" name="il_fi" descr="http://festival.1september.ru/articles/102252/img4.jpg"/>
          <p:cNvPicPr>
            <a:picLocks noGrp="1"/>
          </p:cNvPicPr>
          <p:nvPr>
            <p:ph idx="1"/>
          </p:nvPr>
        </p:nvPicPr>
        <p:blipFill>
          <a:blip r:embed="rId2"/>
          <a:srcRect t="7946" r="1438" b="54973"/>
          <a:stretch>
            <a:fillRect/>
          </a:stretch>
        </p:blipFill>
        <p:spPr bwMode="auto">
          <a:xfrm>
            <a:off x="0" y="1340768"/>
            <a:ext cx="54006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festival.1september.ru/articles/102252/img4.jpg"/>
          <p:cNvPicPr/>
          <p:nvPr/>
        </p:nvPicPr>
        <p:blipFill>
          <a:blip r:embed="rId2"/>
          <a:srcRect t="82453" r="1643"/>
          <a:stretch>
            <a:fillRect/>
          </a:stretch>
        </p:blipFill>
        <p:spPr bwMode="auto">
          <a:xfrm>
            <a:off x="179512" y="3861048"/>
            <a:ext cx="460851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Как нарисовать филимоновскую игрушку Сайт о рисован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64904"/>
            <a:ext cx="34751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91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Роспись козлика простым узором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Объект 3" descr="1 (2)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7700" y="1533087"/>
            <a:ext cx="2286000" cy="1828800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1 (11)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62144" y="1268760"/>
            <a:ext cx="2286016" cy="2357454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6" name="Рисунок 5" descr="1 (9а)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8184" y="1197322"/>
            <a:ext cx="2357454" cy="2500330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7" name="Рисунок 6" descr="1 (12)а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214818"/>
            <a:ext cx="3143272" cy="2357454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8" name="Рисунок 7" descr="1 (13)а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4143380"/>
            <a:ext cx="2928958" cy="2500330"/>
          </a:xfrm>
          <a:prstGeom prst="rect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82404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СЛОЖНЫМИ  УЗОРАМИ УКРАШАЛИ фигурки людей.</a:t>
            </a:r>
            <a:endParaRPr lang="ru-RU" dirty="0"/>
          </a:p>
        </p:txBody>
      </p:sp>
      <p:pic>
        <p:nvPicPr>
          <p:cNvPr id="4" name="rg_hi" descr="http://t1.gstatic.com/images?q=tbn:ANd9GcQW1ifj2l5rgv95t8LHzLUckOVXhPSRhfVgPLyJKIH_JnsJ261iwA">
            <a:hlinkClick r:id="rId3" tgtFrame="_blank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779912" y="2609465"/>
            <a:ext cx="2143125" cy="21431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0" name="Picture 2" descr="Солдат с гармошкой и уточкой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772816"/>
            <a:ext cx="21717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Народные промыслы. Раскраска &quot; Образовательный портал МистерГИД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2592288" cy="448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37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Сложные узоры это: ветвистая «елочка», «солнышко». 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il_fi" descr="http://festival.1september.ru/articles/102252/img4.jpg"/>
          <p:cNvPicPr>
            <a:picLocks noGrp="1"/>
          </p:cNvPicPr>
          <p:nvPr>
            <p:ph idx="1"/>
          </p:nvPr>
        </p:nvPicPr>
        <p:blipFill>
          <a:blip r:embed="rId2"/>
          <a:srcRect t="45142" r="1025" b="16976"/>
          <a:stretch>
            <a:fillRect/>
          </a:stretch>
        </p:blipFill>
        <p:spPr bwMode="auto">
          <a:xfrm>
            <a:off x="1043608" y="1772816"/>
            <a:ext cx="7344815" cy="4104456"/>
          </a:xfrm>
          <a:prstGeom prst="rect">
            <a:avLst/>
          </a:prstGeom>
          <a:ln w="762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0960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95</Words>
  <Application>Microsoft Office PowerPoint</Application>
  <PresentationFormat>Экран (4:3)</PresentationFormat>
  <Paragraphs>31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Презентация     (ДЛЯ СТАРШИХ ДОШКОЛЬНИКОВ)</vt:lpstr>
      <vt:lpstr>Филимоновская игрушка родилась в селе Филимонове Тульской области.</vt:lpstr>
      <vt:lpstr>Деревня находится около больших залежей глины.</vt:lpstr>
      <vt:lpstr>ИЗ ГЛИНЫ ЛЕПЯТ СВИСТУЛЬКИ И ОБЖИГАЮТ ИХ В ПЕЧИ</vt:lpstr>
      <vt:lpstr>ПОЧТИ ВСЕ ФИЛИМОНОВСКИЕ ИГРУШКИ- СВИСТУЛЬКИ</vt:lpstr>
      <vt:lpstr>Филимоновские узоры бывают простые и сложные. Простые состоят из цветных чередующихся полос.</vt:lpstr>
      <vt:lpstr>Роспись козлика простым узором.</vt:lpstr>
      <vt:lpstr>СЛОЖНЫМИ  УЗОРАМИ УКРАШАЛИ фигурки людей.</vt:lpstr>
      <vt:lpstr>Сложные узоры это: ветвистая «елочка», «солнышко». </vt:lpstr>
      <vt:lpstr>Некоторые игрушки удивляют своей фантазией.</vt:lpstr>
      <vt:lpstr>Все игрушки очень веселые,и  когда их много-это праздник.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   (ДЛЯ СТАРШИХ ДОШКОЛЬНИКОВ)</dc:title>
  <dc:creator>СЦ_Цифра</dc:creator>
  <cp:lastModifiedBy>Детский сад</cp:lastModifiedBy>
  <cp:revision>9</cp:revision>
  <dcterms:created xsi:type="dcterms:W3CDTF">2014-10-27T16:16:15Z</dcterms:created>
  <dcterms:modified xsi:type="dcterms:W3CDTF">2018-03-12T13:43:11Z</dcterms:modified>
</cp:coreProperties>
</file>