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4" r:id="rId3"/>
    <p:sldId id="320" r:id="rId4"/>
    <p:sldId id="321" r:id="rId5"/>
    <p:sldId id="322" r:id="rId6"/>
    <p:sldId id="267" r:id="rId7"/>
    <p:sldId id="265" r:id="rId8"/>
    <p:sldId id="306" r:id="rId9"/>
    <p:sldId id="307" r:id="rId10"/>
    <p:sldId id="315" r:id="rId11"/>
    <p:sldId id="314" r:id="rId12"/>
    <p:sldId id="312" r:id="rId13"/>
    <p:sldId id="313" r:id="rId14"/>
    <p:sldId id="317" r:id="rId15"/>
    <p:sldId id="261" r:id="rId16"/>
    <p:sldId id="266" r:id="rId17"/>
    <p:sldId id="319" r:id="rId18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9AF9B6-25E1-4BD6-B426-511EE6F1CCA2}">
          <p14:sldIdLst/>
        </p14:section>
        <p14:section name="Раздел без заголовка" id="{54E8B586-07B5-411D-A4ED-E0241D0958FC}">
          <p14:sldIdLst>
            <p14:sldId id="304"/>
            <p14:sldId id="320"/>
            <p14:sldId id="321"/>
            <p14:sldId id="322"/>
            <p14:sldId id="267"/>
            <p14:sldId id="265"/>
            <p14:sldId id="306"/>
            <p14:sldId id="307"/>
            <p14:sldId id="315"/>
            <p14:sldId id="314"/>
            <p14:sldId id="312"/>
            <p14:sldId id="313"/>
            <p14:sldId id="317"/>
            <p14:sldId id="261"/>
            <p14:sldId id="266"/>
            <p14:sldId id="3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E1B315ED-B5A0-4962-941D-FB94E6BEC06C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EE219FD5-8613-4598-93E2-F5FD68675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4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F69C-C189-49A0-8FF6-DFE9830691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1 september\girl\Girl-Main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340768"/>
            <a:ext cx="489654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etina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933056"/>
            <a:ext cx="5104656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9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1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2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D:\Presentations\1 september\girl\Girl-Main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73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1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5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1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6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8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9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2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esentations\1 september\girl\Girl-Slaid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5" y="620688"/>
            <a:ext cx="7992888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600201"/>
            <a:ext cx="7992888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4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etina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Betina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Betin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Betin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Betin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Betin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753991-84B9-46C9-AF69-C419E204299D}" type="datetimeFigureOut">
              <a:rPr lang="ru-RU" smtClean="0"/>
              <a:pPr/>
              <a:t>05.03.2024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BEE835-CA6A-4E9A-BB30-E96AAFDA49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esentations\1 september\girl\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9" y="3157846"/>
            <a:ext cx="2523728" cy="37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7" y="620689"/>
            <a:ext cx="6696744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старшей </a:t>
            </a:r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группе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«Азбука ЗДОРОВЬЯ»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</a:t>
            </a: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</a:t>
            </a:r>
            <a:r>
              <a:rPr lang="ru-RU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Выполнил: </a:t>
            </a:r>
            <a:r>
              <a:rPr lang="ru-RU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</a:t>
            </a:r>
            <a:endParaRPr lang="ru-RU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Мажукина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С.Н.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Тула, 2022г. </a:t>
            </a:r>
            <a:endParaRPr lang="ru-RU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2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32972" y="548680"/>
            <a:ext cx="35433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мини-музей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Азбука здоровья»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2787"/>
            <a:ext cx="7848872" cy="45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923" y="4797152"/>
            <a:ext cx="77298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Создан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детьми макет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	   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уголка по ПДД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ФОТО\ПДД\ПДД 2022\20221020_130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9787" y="548680"/>
            <a:ext cx="5466083" cy="40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596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Здоровье в порядке, </a:t>
            </a:r>
          </a:p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спасибо зарядке!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http://my-sunshine.ru/sites/default/files/article_images/mandragora/08/25/2015_-_1227/all/sportivnoe_oborudovanie_dlya_detskih_sadov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9261"/>
            <a:ext cx="38576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ФОТО\плоскостопие\IMG_0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90" y="2179478"/>
            <a:ext cx="3778262" cy="283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64704"/>
            <a:ext cx="745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Соблюдение гигиены </a:t>
            </a:r>
            <a:r>
              <a:rPr lang="ru-RU" sz="2800" dirty="0" smtClean="0">
                <a:solidFill>
                  <a:srgbClr val="FF0000"/>
                </a:solidFill>
              </a:rPr>
              <a:t>– залог здоровья!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202101250840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832648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2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resentations\1 september\girl\0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448" y="4005064"/>
            <a:ext cx="2422103" cy="28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4257" y="620688"/>
            <a:ext cx="8095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Оформление </a:t>
            </a: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проектной папки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1484784"/>
            <a:ext cx="63337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паспорт проекта;</a:t>
            </a:r>
          </a:p>
          <a:p>
            <a:r>
              <a:rPr lang="ru-RU" dirty="0"/>
              <a:t>•	планы выполнения проекта и отдельных его этапов 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/>
              <a:t>	промежуточные отчеты группы;</a:t>
            </a:r>
          </a:p>
          <a:p>
            <a:r>
              <a:rPr lang="ru-RU" dirty="0"/>
              <a:t>•	вся собранная информация по теме, в том числе распечатки из Интернет;</a:t>
            </a:r>
          </a:p>
          <a:p>
            <a:r>
              <a:rPr lang="ru-RU" dirty="0"/>
              <a:t>•	результаты исследований и анализа;</a:t>
            </a:r>
          </a:p>
          <a:p>
            <a:r>
              <a:rPr lang="ru-RU" dirty="0"/>
              <a:t>•	записи всех идей, гипотез и решений;</a:t>
            </a:r>
          </a:p>
          <a:p>
            <a:r>
              <a:rPr lang="ru-RU" dirty="0"/>
              <a:t>•	отчеты о совещаниях группы, проведенных дискуссиях, «мозговых штурмах» и т. д.;</a:t>
            </a:r>
          </a:p>
          <a:p>
            <a:r>
              <a:rPr lang="ru-RU" dirty="0"/>
              <a:t>•	краткое описание всех проблем, с которыми приходится сталкиваться проектантам, и способов их решения;</a:t>
            </a:r>
          </a:p>
          <a:p>
            <a:r>
              <a:rPr lang="ru-RU" dirty="0"/>
              <a:t>•	эскизы, чертежи, наброски продукта;</a:t>
            </a:r>
          </a:p>
          <a:p>
            <a:r>
              <a:rPr lang="ru-RU" dirty="0"/>
              <a:t>•	материалы к презентации (сценарий);</a:t>
            </a:r>
          </a:p>
          <a:p>
            <a:r>
              <a:rPr lang="ru-RU" dirty="0"/>
              <a:t>•	другие рабочие материалы и черновики группы.</a:t>
            </a:r>
          </a:p>
        </p:txBody>
      </p:sp>
    </p:spTree>
    <p:extLst>
      <p:ext uri="{BB962C8B-B14F-4D97-AF65-F5344CB8AC3E}">
        <p14:creationId xmlns:p14="http://schemas.microsoft.com/office/powerpoint/2010/main" val="6628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144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Показатели эффективности внедрения метода проектирования в воспитательно-образовательную работу ДОУ: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600" b="1" dirty="0" smtClean="0"/>
              <a:t>- высокая степень развития любознательности детей, их познавательная активность, коммуникативность, самостоятельность;</a:t>
            </a:r>
          </a:p>
          <a:p>
            <a:pPr>
              <a:buNone/>
            </a:pPr>
            <a:r>
              <a:rPr lang="ru-RU" sz="2600" b="1" dirty="0" smtClean="0"/>
              <a:t> - повышение готовности детей к обучению в школе;</a:t>
            </a:r>
          </a:p>
          <a:p>
            <a:pPr>
              <a:buNone/>
            </a:pPr>
            <a:r>
              <a:rPr lang="ru-RU" sz="2600" b="1" dirty="0" smtClean="0"/>
              <a:t> - развитие компетенций детей;</a:t>
            </a:r>
          </a:p>
          <a:p>
            <a:pPr>
              <a:buNone/>
            </a:pPr>
            <a:r>
              <a:rPr lang="ru-RU" sz="2600" b="1" dirty="0" smtClean="0"/>
              <a:t> - положительная динамика посещаемости детьми ДОУ;</a:t>
            </a:r>
          </a:p>
          <a:p>
            <a:pPr>
              <a:buNone/>
            </a:pPr>
            <a:r>
              <a:rPr lang="ru-RU" sz="2600" b="1" dirty="0" smtClean="0"/>
              <a:t> - активное участие родителей в проектах.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7252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35480"/>
            <a:ext cx="8291264" cy="43891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Вид проекта: познавательно-исследовательский.</a:t>
            </a:r>
          </a:p>
          <a:p>
            <a:r>
              <a:rPr lang="ru-RU" dirty="0" smtClean="0"/>
              <a:t>Сроки реализации проекта: 1 месяц (краткосрочный)</a:t>
            </a:r>
          </a:p>
          <a:p>
            <a:r>
              <a:rPr lang="ru-RU" dirty="0" smtClean="0"/>
              <a:t>Участники проекта: дети, воспитатели, родители.</a:t>
            </a:r>
          </a:p>
          <a:p>
            <a:r>
              <a:rPr lang="ru-RU" dirty="0" smtClean="0"/>
              <a:t>Возраст детей: средняя группа.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8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 Растить детей здоровыми, сильными, жизнерадостными – задача каждого дошкольного учреждения. Здоровье детей – главное достояние нации, критерий духовного, политического и социально-экономического развития общества.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   Здоровье детей дошкольного возраста социально обусловлено и зависит от таких факторов, как состояние окружающей среды, здоровье родителей и наследственность, условия жизни и воспитания ребенка в семье, в образовательном учреждении. Значимыми факторами, формирующими здоровье детей, является система воспитания и обучения, включая физическое воспитание, охрану психического здоровья, а также организация медицинской помощи. Начинать формировать здоровье нужно в детстве, когда наиболее прочно закладывается опыт оздоровления, когда стимулом является природное любопытство ребенка, желание все узнать и все попробовать, возрастная двигательная активность и оптимизм.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Очень важным на сегодняшний день является формирование у родителей и детей знаний о значимости профилактических мероприятий по сохранению и укреплению своего здоровья. Значимость применения данного проекта определяется решением задач оздоровления дошкольников, создания прочной основы для воспитания здорового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295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Цель проекта</a:t>
            </a:r>
            <a:r>
              <a:rPr lang="ru-RU" sz="1600" dirty="0"/>
              <a:t>: приобщение детей к здоровому образу жизни, формированию осознанного отношения к своему здоровью</a:t>
            </a:r>
            <a:r>
              <a:rPr lang="ru-RU" sz="1600" dirty="0" smtClean="0"/>
              <a:t>.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проекта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1600" dirty="0" smtClean="0"/>
              <a:t>сохранение </a:t>
            </a:r>
            <a:r>
              <a:rPr lang="ru-RU" sz="1600" dirty="0"/>
              <a:t>и укрепление физического и психического здоровья </a:t>
            </a:r>
            <a:r>
              <a:rPr lang="ru-RU" sz="1600" dirty="0" smtClean="0"/>
              <a:t>детей;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Воспитание </a:t>
            </a:r>
            <a:r>
              <a:rPr lang="ru-RU" sz="1600" dirty="0"/>
              <a:t>культурно-гигиенических </a:t>
            </a:r>
            <a:r>
              <a:rPr lang="ru-RU" sz="1600" dirty="0" smtClean="0"/>
              <a:t>навыков;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Формирование </a:t>
            </a:r>
            <a:r>
              <a:rPr lang="ru-RU" sz="1600" dirty="0"/>
              <a:t>начальных представлений о здоровом образе жизни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Ожидаемый  результат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sz="16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детей: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имеют представление о здоровье, здоровом образе жизни, о способах сохранения и укрепления здоровья;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собственного индекса здоровья;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коммуникативных способностей воспитанников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sz="16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1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ля педагогов: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собственной компетентности в вопросе формирования здорового образа жизни дошкольников;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содержательной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здоровьесберегающей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развивающей среды в группе;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привлечение родителей для совместной работы;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творческого, интеллектуального и эмоционального потенциала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sz="16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родителей</a:t>
            </a:r>
            <a:r>
              <a:rPr lang="ru-RU" sz="1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сформированная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активная родительская позиция;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компетентности родителей в вопросах сохранения здоровья и здорового образа жизни;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активное участие родителей в жизнедеятельности ДОУ. 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sz="16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Результатами </a:t>
            </a:r>
            <a:r>
              <a:rPr lang="ru-RU" sz="2800" b="1" dirty="0">
                <a:solidFill>
                  <a:srgbClr val="002060"/>
                </a:solidFill>
              </a:rPr>
              <a:t>проведенной работы являются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	Сформированы навыки здорового образа жизни воспитанников, педагогов и родителей ДОУ.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	Разработан цикл занятий по теме проекта.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	Составлено перспективное планирование по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обобщен опыт работы по технологии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	Создан цикл консультаций для родителей по сохранению и укреплению здоровья детей.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	Улучшены показатели воспитанников.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	Расширились знания о видах спорта.</a:t>
            </a:r>
          </a:p>
          <a:p>
            <a:pPr marL="457200" lvl="0" indent="-457200">
              <a:buAutoNum type="arabicPeriod" startAt="7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 в активной речи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стихов, считалок, загадок, пословиц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	Театрализованная деятельность (драматизация русских народных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стихотворений детских авторов).</a:t>
            </a:r>
          </a:p>
          <a:p>
            <a:pPr marL="457200" lvl="0" indent="-457200">
              <a:buAutoNum type="arabicPeriod" startAt="7"/>
            </a:pP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	Осмысленное и активное участие детей в спортивных праздниках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4643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Родители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стали активными участниками педагогического процесса: они  принимают участие    в проведении праздников,  в  изготовлении атрибутов в мини-музее «Азбука здоровья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lvl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	Взаимодействие с семьей позволило добиться наибольших результатов в работе с дошкольниками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9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266" y="548680"/>
            <a:ext cx="80954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Продукты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проектной деятельности</a:t>
            </a:r>
            <a:endParaRPr lang="ru-RU" sz="4000" b="1" cap="none" spc="300" dirty="0">
              <a:ln w="1143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4098" name="Picture 2" descr="X:\Картинки ПРИГОДЯТСЯ\спорт\depositphotos_11523538-Sports-silhouettes-han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3843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708920"/>
            <a:ext cx="49118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Составлены картотеки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дидактических  игр: «Здоровье человека», «Безопасность в быту», «Пожарная безопасность», «На укрепление осанки, мышц спины, брюшного пресса»;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 развитию речи «Человек. Части тела».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915" y="601732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Создание объёмных наглядных пособий для </a:t>
            </a:r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занятий</a:t>
            </a:r>
            <a:endParaRPr lang="ru-RU" sz="2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D:\ФОТО\ЛЭПБУК\DSC06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0352"/>
            <a:ext cx="3419194" cy="25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\ЛЭПБУК\DSC06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60124"/>
            <a:ext cx="4991834" cy="37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152559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2800" dirty="0" smtClean="0">
                <a:solidFill>
                  <a:schemeClr val="bg1"/>
                </a:solidFill>
              </a:rPr>
              <a:t>Виды спорта на </a:t>
            </a: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магнитах </a:t>
            </a: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149080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Светофор здорового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питания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3" descr="D:\ФОТО\ЛЭПБУК\DSC06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6675"/>
            <a:ext cx="3912039" cy="29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ФОТО\ЛЭПБУК\DSC06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5194"/>
            <a:ext cx="4345789" cy="32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родукт и результаты реализации проектной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546</Words>
  <Application>Microsoft Office PowerPoint</Application>
  <PresentationFormat>Экран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Продукт и результаты реализации проектной деятельности</vt:lpstr>
      <vt:lpstr>Поток</vt:lpstr>
      <vt:lpstr>Презентация PowerPoint</vt:lpstr>
      <vt:lpstr>Паспорт проекта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эффективности внедрения метода проектирования в воспитательно-образовательную работу ДОУ:</vt:lpstr>
      <vt:lpstr>        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 и результаты реализации проектной деятельности</dc:title>
  <dc:subject>Школьный шаблон PowerPoint</dc:subject>
  <dc:creator>Сантей</dc:creator>
  <dc:description>http://freeppt.ru - Презентации по культуре и искусству. Шаблоны для презентаций</dc:description>
  <cp:lastModifiedBy>RiCo</cp:lastModifiedBy>
  <cp:revision>76</cp:revision>
  <dcterms:created xsi:type="dcterms:W3CDTF">2015-10-21T05:36:35Z</dcterms:created>
  <dcterms:modified xsi:type="dcterms:W3CDTF">2024-03-05T11:12:04Z</dcterms:modified>
</cp:coreProperties>
</file>